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C6DF467-C167-4775-B1A9-B2C88645F08A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16B821-C98D-4285-89E9-AAE343191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BD38-FD0F-4DFF-8ADE-82E1BB9AD107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18C9-A097-4D43-9E20-E5522CAA8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50AD-B444-469A-82C9-CA37CF4B1BAD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42F0-0059-46BF-AB08-0EE558EB9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0D24-1085-439C-A136-8A906D80D4C2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23BE-8EFE-434D-8445-9A10AE1E9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F156-526E-4D74-B2A1-C0E7F5B274FD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2B13-9EF8-46E0-872B-FF08849D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1C29-04B6-4F70-BE54-284F516B6F88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3EB8-9FC4-45E4-99DB-0CBE2CC66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EECB-CFE4-4F45-9056-7E47AE86A699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F8833D1-C0B3-4F54-88CF-BC96C176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48-4C5A-4759-BC38-3C5FC10B3604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8430-CBDA-4396-8670-BDDF5F893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7836-716F-45F7-A19D-6A6D933D17FA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4ED6-681B-4B6C-BCDC-9B2A1A09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5BE0BEA-DB95-4A2D-8884-F4126FFCA590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3D7A59A-ED28-4D0C-8339-FE765CCA2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AE70A26-7ACB-4D27-8F98-BB0C6C66FADC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8B28B13C-2100-4565-9DF2-C752E44AB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C9FBB98-FA36-4F8D-B750-E43C23606B56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7E418BA-8AA3-4995-911D-EFE530839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695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ransition>
    <p:fade thruBlk="1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556791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00A8"/>
                </a:solidFill>
              </a:rPr>
              <a:t>Презентация по литературе на тему:</a:t>
            </a:r>
            <a:endParaRPr lang="ru-RU" b="1" dirty="0">
              <a:solidFill>
                <a:srgbClr val="0000A8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875" y="188913"/>
            <a:ext cx="5003800" cy="66690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smtClean="0"/>
              <a:t> В 1906 году Бунин сожительствует (брак оформлен в 1922 году) с Верой Николаевной Муромцевой, племянницей С. А.  Муромцева, председателя            Государственной думы Российской империи 1-го созыва.</a:t>
            </a:r>
          </a:p>
        </p:txBody>
      </p:sp>
      <p:pic>
        <p:nvPicPr>
          <p:cNvPr id="4" name="Рисунок 3" descr="4079-origina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765175"/>
            <a:ext cx="46434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8038"/>
            <a:ext cx="4500563" cy="6049962"/>
          </a:xfrm>
        </p:spPr>
        <p:txBody>
          <a:bodyPr>
            <a:normAutofit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Бунину трижды присуждалась Пушкинская премия. В 1909 году он был избран академиком по разряду изящной словесности, став самым молодым академиком Российской академии.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765175"/>
            <a:ext cx="44608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93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33513"/>
            <a:ext cx="44275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323850" y="404813"/>
            <a:ext cx="5256213" cy="5472112"/>
          </a:xfrm>
        </p:spPr>
        <p:txBody>
          <a:bodyPr>
            <a:normAutofit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феврале 1920 при           подходе большевиков покидает Россию. Эмигрирует во </a:t>
            </a:r>
            <a:r>
              <a:rPr lang="ru-RU" sz="2800" u="sng" dirty="0" smtClean="0"/>
              <a:t>Францию</a:t>
            </a:r>
            <a:r>
              <a:rPr lang="ru-RU" sz="2800" dirty="0" smtClean="0"/>
              <a:t>. В течение этих лет ведёт дневник «Окаянные дни», частично утерянный, поразивший современников точностью языка и страстной ненавистью к большевикам.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3850" y="333375"/>
            <a:ext cx="5400675" cy="6121400"/>
          </a:xfrm>
        </p:spPr>
        <p:txBody>
          <a:bodyPr>
            <a:normAutofit fontScale="92500"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эмиграции вёл активную общественно-политическую деятельность. Выступил со знаменитым манифестом о задачах Русского Зарубежья относительно России и большевизма: «Миссия Русской эмиграции». В 1933 году стал первым русским писателем - лауреат Нобелевской премии по литературе. </a:t>
            </a:r>
            <a:endParaRPr lang="ru-RU" dirty="0"/>
          </a:p>
        </p:txBody>
      </p:sp>
      <p:pic>
        <p:nvPicPr>
          <p:cNvPr id="4" name="Рисунок 3" descr="Буни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476250"/>
            <a:ext cx="40322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260350"/>
            <a:ext cx="4859338" cy="6408738"/>
          </a:xfrm>
        </p:spPr>
        <p:txBody>
          <a:bodyPr>
            <a:normAutofit fontScale="77500" lnSpcReduction="2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Вторую мировую войну провёл на съёмной вилле «</a:t>
            </a:r>
            <a:r>
              <a:rPr lang="ru-RU" dirty="0" err="1" smtClean="0"/>
              <a:t>Жаннет</a:t>
            </a:r>
            <a:r>
              <a:rPr lang="ru-RU" dirty="0" smtClean="0"/>
              <a:t>» в </a:t>
            </a:r>
            <a:r>
              <a:rPr lang="ru-RU" dirty="0" err="1" smtClean="0"/>
              <a:t>Грасе</a:t>
            </a:r>
            <a:r>
              <a:rPr lang="ru-RU" dirty="0" smtClean="0"/>
              <a:t> .</a:t>
            </a:r>
          </a:p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Много и плодотворно занимался литературной деятельностью, став одной из главных фигур Русского Зарубежья.</a:t>
            </a:r>
          </a:p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эмиграции Бунин написал свои лучшие произведения, такие как: «Митина любовь»(1924), «Солнечный удар»(1925), «Дело корнета Елагина»(1925), и, наконец, «Жизнь Арсеньева»(1927—1929, 1933) и цикл рассказов «Тёмные аллеи» (1938-40). Эти произведения стали новым словом и в </a:t>
            </a:r>
            <a:r>
              <a:rPr lang="ru-RU" dirty="0" err="1" smtClean="0"/>
              <a:t>бунинском</a:t>
            </a:r>
            <a:r>
              <a:rPr lang="ru-RU" dirty="0" smtClean="0"/>
              <a:t> творчестве, и в русской литературе в целом.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 descr="bunin52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620713"/>
            <a:ext cx="3889375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975" y="188913"/>
            <a:ext cx="4932363" cy="6858000"/>
          </a:xfrm>
        </p:spPr>
        <p:txBody>
          <a:bodyPr>
            <a:normAutofit fontScale="85000" lnSpcReduction="2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 сообщению «Издательства имени Чехова», в последние месяцы жизни Бунин работал над литературным портретом А. П. Чехова, работа осталась незаконченной. Умер во сне в два часа ночи с 7 на 8 ноября 1953 года в Париже. По словам очевидцев, на постели писателя лежал том романа Л. Н. Толстого «Воскресение». Похоронен на кладбище </a:t>
            </a:r>
            <a:r>
              <a:rPr lang="ru-RU" dirty="0" err="1" smtClean="0"/>
              <a:t>Сент-Женевьев-де-Буа</a:t>
            </a:r>
            <a:r>
              <a:rPr lang="ru-RU" dirty="0" smtClean="0"/>
              <a:t> во Франции.</a:t>
            </a:r>
            <a:endParaRPr lang="ru-RU" dirty="0"/>
          </a:p>
        </p:txBody>
      </p:sp>
      <p:pic>
        <p:nvPicPr>
          <p:cNvPr id="4" name="Рисунок 3" descr="405px-Ivan_Bunins_gra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4813"/>
            <a:ext cx="403225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052513"/>
            <a:ext cx="5219700" cy="5329237"/>
          </a:xfrm>
        </p:spPr>
        <p:txBody>
          <a:bodyPr>
            <a:normAutofit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Бунин родился 10 октября 1870 года в старинной дворянской семье в Воронеже, где прожил первые три года своей жизни. В дальнейшем семья переехала в имение Озёрки.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0_52028_7c018343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60350"/>
            <a:ext cx="3810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3850" y="333375"/>
            <a:ext cx="4427538" cy="6121400"/>
          </a:xfrm>
        </p:spPr>
        <p:txBody>
          <a:bodyPr>
            <a:normAutofit fontScale="92500"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 — Алексей Николаевич Бунин (1827—-1906), в молодости был офицером, участвовал в обороне Севастополя(1854—1855), где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встречался с Л. Н. Толстым, мать — Людмила Александровна Бунина (урождённая Чубарова; 1835—-1910).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ommuzey-ia-bunina_4249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16113"/>
            <a:ext cx="43926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003-002-Biografij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8913"/>
            <a:ext cx="44116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3850" y="0"/>
            <a:ext cx="5291138" cy="6858000"/>
          </a:xfrm>
        </p:spPr>
        <p:txBody>
          <a:bodyPr>
            <a:normAutofit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 11 лет воспитывался дома, в 1881 поступает в Елецкую уездную гимназию, в 1885 возвращается домой и продолжает образование под руководством старшего брата Юлия. Много занимался самообразованием, увлекаясь чтением мировой и отечественной литературной классики.</a:t>
            </a:r>
            <a:endParaRPr lang="ru-RU" dirty="0"/>
          </a:p>
        </p:txBody>
      </p:sp>
      <p:pic>
        <p:nvPicPr>
          <p:cNvPr id="4" name="Рисунок 3" descr="26400-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33375"/>
            <a:ext cx="4284662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313" y="765175"/>
            <a:ext cx="5508626" cy="5156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smtClean="0"/>
              <a:t>В 17-летнем возрасте начинает писать стихи, в 1887 — дебют в печати. В 1889 году переезжает в Орёл и идёт работать корректором в местную газету «Орловский вестник».</a:t>
            </a:r>
          </a:p>
        </p:txBody>
      </p:sp>
      <p:pic>
        <p:nvPicPr>
          <p:cNvPr id="4" name="Рисунок 3" descr="450px-IvanBun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350" y="620713"/>
            <a:ext cx="40576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413" y="808038"/>
            <a:ext cx="4968876" cy="6049962"/>
          </a:xfrm>
        </p:spPr>
        <p:txBody>
          <a:bodyPr>
            <a:normAutofit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Работая корректором газеты «Орловский вестник», Бунин знакомится с Варварой Пащенко. Родители не в восторге от их отношений, поэтому влюбленные Варвара и Иван в 1892 году вынуждены уехать в Полтаву.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unin-patshenk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20713"/>
            <a:ext cx="4081463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1411288"/>
          </a:xfrm>
        </p:spPr>
        <p:txBody>
          <a:bodyPr>
            <a:normAutofit fontScale="55000" lnSpcReduction="2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800" dirty="0" smtClean="0"/>
              <a:t>В 1895 году после долгой переписки Бунин знакомится с А.П. Чеховым.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unin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96975"/>
            <a:ext cx="381635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468313" y="260350"/>
            <a:ext cx="5219701" cy="6597650"/>
          </a:xfrm>
        </p:spPr>
        <p:txBody>
          <a:bodyPr>
            <a:normAutofit fontScale="92500" lnSpcReduction="2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1890-х годах Бунин путешествовал на пароходе «Чайка» по Днепру и посетил могилу Тараса Шевченко, творчество которого любил и впоследствии много переводил. Спустя несколько лет он напишет об этом путешествии очерк «На «Чайке», который опубликуют в детском иллюстрированном журнале «Всходы» 1 ноября 1898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Рисунок 4" descr="Taras_Shevchenko_18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4813"/>
            <a:ext cx="42608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8038"/>
            <a:ext cx="4067175" cy="6049962"/>
          </a:xfrm>
        </p:spPr>
        <p:txBody>
          <a:bodyPr>
            <a:normAutofit fontScale="92500" lnSpcReduction="10000"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В 1899 году Бунин женится на дочери греческого революционера Анне </a:t>
            </a:r>
            <a:r>
              <a:rPr lang="ru-RU" sz="3200" dirty="0" err="1" smtClean="0"/>
              <a:t>Цакни</a:t>
            </a:r>
            <a:r>
              <a:rPr lang="ru-RU" sz="3200" dirty="0" smtClean="0"/>
              <a:t>, но брак не сложился, единственный ребёнок умер в 5-летнем возрасте.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9392088_2158834_anna_cakn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692150"/>
            <a:ext cx="43926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454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литературе на тему:</dc:title>
  <dc:creator>Актаева</dc:creator>
  <cp:lastModifiedBy>Учитель</cp:lastModifiedBy>
  <cp:revision>19</cp:revision>
  <dcterms:created xsi:type="dcterms:W3CDTF">2012-09-26T14:01:04Z</dcterms:created>
  <dcterms:modified xsi:type="dcterms:W3CDTF">2018-02-21T08:37:03Z</dcterms:modified>
</cp:coreProperties>
</file>